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Relationship Id="rId12" Type="http://schemas.openxmlformats.org/officeDocument/2006/relationships/image" Target="../media/image19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Relationship Id="rId12" Type="http://schemas.openxmlformats.org/officeDocument/2006/relationships/image" Target="../media/image21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Relationship Id="rId12" Type="http://schemas.openxmlformats.org/officeDocument/2006/relationships/image" Target="../media/image22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Relationship Id="rId12" Type="http://schemas.openxmlformats.org/officeDocument/2006/relationships/image" Target="../media/image23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Relationship Id="rId11" Type="http://schemas.openxmlformats.org/officeDocument/2006/relationships/image" Target="../media/image242.png"/><Relationship Id="rId12" Type="http://schemas.openxmlformats.org/officeDocument/2006/relationships/image" Target="../media/image24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png"/><Relationship Id="rId19" Type="http://schemas.openxmlformats.org/officeDocument/2006/relationships/image" Target="../media/image69.png"/><Relationship Id="rId20" Type="http://schemas.openxmlformats.org/officeDocument/2006/relationships/image" Target="../media/image7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813" y="3050185"/>
            <a:ext cx="11312175" cy="17466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90476" y="7972346"/>
            <a:ext cx="16289065" cy="2493433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23810" y="2733988"/>
            <a:ext cx="3944374" cy="476190"/>
            <a:chOff x="1923810" y="2733988"/>
            <a:chExt cx="3944374" cy="4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3810" y="2733988"/>
              <a:ext cx="3944374" cy="4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46163" y="2768458"/>
            <a:ext cx="3329644" cy="4565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83869" y="5539914"/>
            <a:ext cx="5050708" cy="19385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06293" y="1902928"/>
            <a:ext cx="4296564" cy="1307253"/>
            <a:chOff x="8406293" y="1902928"/>
            <a:chExt cx="4296564" cy="13072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06293" y="1902928"/>
              <a:ext cx="4296564" cy="1307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9911" cy="403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15" y="589959"/>
            <a:ext cx="1602140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1" y="482860"/>
            <a:ext cx="702795" cy="6247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269" y="1436278"/>
            <a:ext cx="7020144" cy="11548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89150" y="54918"/>
            <a:ext cx="4296564" cy="1307253"/>
            <a:chOff x="13989150" y="54918"/>
            <a:chExt cx="4296564" cy="13072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89150" y="54918"/>
              <a:ext cx="4296564" cy="13072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41514" y="2334018"/>
            <a:ext cx="10602687" cy="6427879"/>
            <a:chOff x="3841514" y="2334018"/>
            <a:chExt cx="10602687" cy="64278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41514" y="2334018"/>
              <a:ext cx="10602687" cy="642787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66668" y="8833363"/>
            <a:ext cx="2398243" cy="5650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9911" cy="403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15" y="589959"/>
            <a:ext cx="1602140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1" y="482860"/>
            <a:ext cx="702795" cy="6247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269" y="1436278"/>
            <a:ext cx="7020144" cy="11548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89150" y="54918"/>
            <a:ext cx="4296564" cy="1307253"/>
            <a:chOff x="13989150" y="54918"/>
            <a:chExt cx="4296564" cy="13072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89150" y="54918"/>
              <a:ext cx="4296564" cy="13072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09373" y="7822839"/>
            <a:ext cx="2687100" cy="5555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66004" y="2664643"/>
            <a:ext cx="6171429" cy="4956429"/>
            <a:chOff x="9966004" y="2664643"/>
            <a:chExt cx="6171429" cy="4956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66004" y="2664643"/>
              <a:ext cx="6171429" cy="4956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99849" y="2640583"/>
            <a:ext cx="6171429" cy="4956429"/>
            <a:chOff x="1699849" y="2640583"/>
            <a:chExt cx="6171429" cy="4956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9849" y="2640583"/>
              <a:ext cx="6171429" cy="49564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75525" y="7822839"/>
            <a:ext cx="2687100" cy="5650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9911" cy="403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15" y="589959"/>
            <a:ext cx="1602140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1" y="482860"/>
            <a:ext cx="702795" cy="6247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269" y="1436278"/>
            <a:ext cx="7020144" cy="11548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89150" y="54918"/>
            <a:ext cx="4296564" cy="1307253"/>
            <a:chOff x="13989150" y="54918"/>
            <a:chExt cx="4296564" cy="13072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89150" y="54918"/>
              <a:ext cx="4296564" cy="13072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09373" y="7822839"/>
            <a:ext cx="2726595" cy="5650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75525" y="7822839"/>
            <a:ext cx="2726595" cy="5650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99849" y="3266545"/>
            <a:ext cx="6171429" cy="3560143"/>
            <a:chOff x="1699849" y="3266545"/>
            <a:chExt cx="6171429" cy="3560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9849" y="3266545"/>
              <a:ext cx="6171429" cy="3560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66004" y="2855759"/>
            <a:ext cx="6171429" cy="4381714"/>
            <a:chOff x="9966004" y="2855759"/>
            <a:chExt cx="6171429" cy="4381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66004" y="2855759"/>
              <a:ext cx="6171429" cy="4381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9911" cy="403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15" y="589959"/>
            <a:ext cx="1602140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1" y="482860"/>
            <a:ext cx="702795" cy="6247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269" y="1436278"/>
            <a:ext cx="7020144" cy="11548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89150" y="54918"/>
            <a:ext cx="4296564" cy="1307253"/>
            <a:chOff x="13989150" y="54918"/>
            <a:chExt cx="4296564" cy="13072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89150" y="54918"/>
              <a:ext cx="4296564" cy="13072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09373" y="7822839"/>
            <a:ext cx="2542586" cy="5650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75525" y="7822839"/>
            <a:ext cx="2542576" cy="5650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99849" y="2776500"/>
            <a:ext cx="6171429" cy="4732714"/>
            <a:chOff x="1699849" y="2776500"/>
            <a:chExt cx="6171429" cy="4732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9849" y="2776500"/>
              <a:ext cx="6171429" cy="4732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66004" y="2840143"/>
            <a:ext cx="6171429" cy="4605429"/>
            <a:chOff x="9966004" y="2840143"/>
            <a:chExt cx="6171429" cy="4605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66004" y="2840143"/>
              <a:ext cx="6171429" cy="4605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9911" cy="403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15" y="589959"/>
            <a:ext cx="1602140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1" y="482860"/>
            <a:ext cx="702795" cy="6247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269" y="1436278"/>
            <a:ext cx="6877134" cy="11428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89150" y="54918"/>
            <a:ext cx="4296564" cy="1307253"/>
            <a:chOff x="13989150" y="54918"/>
            <a:chExt cx="4296564" cy="13072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89150" y="54918"/>
              <a:ext cx="4296564" cy="13072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66668" y="8833363"/>
            <a:ext cx="2502718" cy="5396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92879" y="2803474"/>
            <a:ext cx="9634525" cy="4678766"/>
            <a:chOff x="4192879" y="2803474"/>
            <a:chExt cx="9634525" cy="46787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92879" y="2803474"/>
              <a:ext cx="9634525" cy="46787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9911" cy="403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15" y="589959"/>
            <a:ext cx="1602140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1" y="482860"/>
            <a:ext cx="702795" cy="6247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269" y="1436278"/>
            <a:ext cx="7020144" cy="11548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89150" y="54918"/>
            <a:ext cx="4296564" cy="1307253"/>
            <a:chOff x="13989150" y="54918"/>
            <a:chExt cx="4296564" cy="13072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89150" y="54918"/>
              <a:ext cx="4296564" cy="13072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09373" y="7822839"/>
            <a:ext cx="2686919" cy="5650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75525" y="7822839"/>
            <a:ext cx="2542576" cy="5650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66004" y="2334018"/>
            <a:ext cx="6171429" cy="5465571"/>
            <a:chOff x="9966004" y="2334018"/>
            <a:chExt cx="6171429" cy="5465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66004" y="2334018"/>
              <a:ext cx="6171429" cy="5465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99849" y="2410071"/>
            <a:ext cx="6171429" cy="5465571"/>
            <a:chOff x="1699849" y="2410071"/>
            <a:chExt cx="6171429" cy="5465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99849" y="2410071"/>
              <a:ext cx="6171429" cy="5465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9911" cy="403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15" y="589959"/>
            <a:ext cx="1602140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1" y="482860"/>
            <a:ext cx="702795" cy="6247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269" y="1436278"/>
            <a:ext cx="8722696" cy="11548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89150" y="54918"/>
            <a:ext cx="4296564" cy="1307253"/>
            <a:chOff x="13989150" y="54918"/>
            <a:chExt cx="4296564" cy="13072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89150" y="54918"/>
              <a:ext cx="4296564" cy="13072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09373" y="7822839"/>
            <a:ext cx="2686919" cy="5555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75525" y="7822839"/>
            <a:ext cx="2686919" cy="5650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99849" y="2828571"/>
            <a:ext cx="6171429" cy="4628571"/>
            <a:chOff x="1699849" y="2828571"/>
            <a:chExt cx="6171429" cy="46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9849" y="2828571"/>
              <a:ext cx="6171429" cy="46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66004" y="3021429"/>
            <a:ext cx="6171429" cy="4435714"/>
            <a:chOff x="9966004" y="3021429"/>
            <a:chExt cx="6171429" cy="44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66004" y="3021429"/>
              <a:ext cx="6171429" cy="44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9911" cy="403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15" y="589959"/>
            <a:ext cx="1602140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1" y="482860"/>
            <a:ext cx="702795" cy="6247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269" y="1436278"/>
            <a:ext cx="8722696" cy="11548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89150" y="54918"/>
            <a:ext cx="4296564" cy="1307253"/>
            <a:chOff x="13989150" y="54918"/>
            <a:chExt cx="4296564" cy="13072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89150" y="54918"/>
              <a:ext cx="4296564" cy="13072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56880" y="7793542"/>
            <a:ext cx="3380518" cy="5396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40372" y="3316276"/>
            <a:ext cx="5645890" cy="3743931"/>
            <a:chOff x="5840372" y="3316276"/>
            <a:chExt cx="5645890" cy="37439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0372" y="3316276"/>
              <a:ext cx="5645890" cy="37439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0476" y="3316276"/>
            <a:ext cx="5648992" cy="3745988"/>
            <a:chOff x="190476" y="3316276"/>
            <a:chExt cx="5648992" cy="37459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0476" y="3316276"/>
              <a:ext cx="5648992" cy="37459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23143" y="3290715"/>
            <a:ext cx="6109619" cy="3742142"/>
            <a:chOff x="11623143" y="3290715"/>
            <a:chExt cx="6109619" cy="37421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23143" y="3290715"/>
              <a:ext cx="6109619" cy="37421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9911" cy="403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15" y="589959"/>
            <a:ext cx="1602140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1" y="482860"/>
            <a:ext cx="702795" cy="6247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269" y="1436278"/>
            <a:ext cx="5837610" cy="11428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89150" y="54918"/>
            <a:ext cx="4296564" cy="1307253"/>
            <a:chOff x="13989150" y="54918"/>
            <a:chExt cx="4296564" cy="13072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89150" y="54918"/>
              <a:ext cx="4296564" cy="13072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09373" y="7822839"/>
            <a:ext cx="2358433" cy="5396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75525" y="7822839"/>
            <a:ext cx="3015280" cy="5491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99848" y="2778429"/>
            <a:ext cx="6171429" cy="4728857"/>
            <a:chOff x="1699848" y="2778429"/>
            <a:chExt cx="6171429" cy="4728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9848" y="2778429"/>
              <a:ext cx="6171429" cy="4728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66004" y="2697429"/>
            <a:ext cx="6171429" cy="4890857"/>
            <a:chOff x="9966004" y="2697429"/>
            <a:chExt cx="6171429" cy="4890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66004" y="2697429"/>
              <a:ext cx="6171429" cy="4890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407721" cy="3244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15" y="589959"/>
            <a:ext cx="1602140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1" y="482860"/>
            <a:ext cx="702795" cy="6247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269" y="1436278"/>
            <a:ext cx="1514916" cy="9199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1981" y="2370742"/>
            <a:ext cx="14483927" cy="7341540"/>
            <a:chOff x="1331981" y="2370742"/>
            <a:chExt cx="14483927" cy="73415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1981" y="2370742"/>
              <a:ext cx="14483927" cy="7341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89150" y="54918"/>
            <a:ext cx="4296564" cy="1307253"/>
            <a:chOff x="13989150" y="54918"/>
            <a:chExt cx="4296564" cy="13072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89150" y="54918"/>
              <a:ext cx="4296564" cy="1307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0562" y="0"/>
            <a:ext cx="16284590" cy="2724340"/>
            <a:chOff x="1000562" y="0"/>
            <a:chExt cx="16284590" cy="27243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562" y="0"/>
              <a:ext cx="16284590" cy="27243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8214" y="4428172"/>
            <a:ext cx="4630833" cy="13707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7507" y="6480458"/>
            <a:ext cx="1943481" cy="5396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41516" y="7208715"/>
            <a:ext cx="2109254" cy="6328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81040" y="6480458"/>
            <a:ext cx="2562424" cy="5491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53134" y="7208715"/>
            <a:ext cx="1809930" cy="17567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2754" y="6480458"/>
            <a:ext cx="1327662" cy="5396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47685" y="7207256"/>
            <a:ext cx="2482195" cy="12671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445153" y="9540876"/>
            <a:ext cx="369873" cy="4116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89150" y="54918"/>
            <a:ext cx="4296564" cy="1307253"/>
            <a:chOff x="13989150" y="54918"/>
            <a:chExt cx="4296564" cy="13072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89150" y="54918"/>
              <a:ext cx="4296564" cy="1307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88673" cy="3244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15" y="589959"/>
            <a:ext cx="614520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1" y="482860"/>
            <a:ext cx="693271" cy="6247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269" y="1436278"/>
            <a:ext cx="5273068" cy="10056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0239" y="2529746"/>
            <a:ext cx="2307223" cy="10784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7133" y="3655352"/>
            <a:ext cx="10440821" cy="20982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15497" y="6224697"/>
            <a:ext cx="2221509" cy="10975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29438" y="7364388"/>
            <a:ext cx="9523297" cy="15639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89150" y="54918"/>
            <a:ext cx="4296564" cy="1307253"/>
            <a:chOff x="13989150" y="54918"/>
            <a:chExt cx="4296564" cy="13072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89150" y="54918"/>
              <a:ext cx="4296564" cy="1307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407721" cy="3244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15" y="589959"/>
            <a:ext cx="614520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1" y="482860"/>
            <a:ext cx="693271" cy="6247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269" y="1436278"/>
            <a:ext cx="6360382" cy="9961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0239" y="2529746"/>
            <a:ext cx="2307223" cy="10784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7133" y="3655352"/>
            <a:ext cx="10746821" cy="156390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15497" y="6224697"/>
            <a:ext cx="2221509" cy="10975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60460" y="7563638"/>
            <a:ext cx="11912249" cy="7572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89150" y="54918"/>
            <a:ext cx="4296564" cy="1307253"/>
            <a:chOff x="13989150" y="54918"/>
            <a:chExt cx="4296564" cy="13072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89150" y="54918"/>
              <a:ext cx="4296564" cy="1307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98197" cy="3244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15" y="589959"/>
            <a:ext cx="614520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1" y="482860"/>
            <a:ext cx="693271" cy="6247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269" y="1436278"/>
            <a:ext cx="4943716" cy="9961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0239" y="2529746"/>
            <a:ext cx="2307223" cy="10784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7133" y="3655352"/>
            <a:ext cx="11198868" cy="6634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15497" y="6224697"/>
            <a:ext cx="2221509" cy="10975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53247" y="7411257"/>
            <a:ext cx="8298011" cy="15543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89150" y="54918"/>
            <a:ext cx="4296564" cy="1307253"/>
            <a:chOff x="13989150" y="54918"/>
            <a:chExt cx="4296564" cy="13072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89150" y="54918"/>
              <a:ext cx="4296564" cy="1307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407721" cy="3244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15" y="589959"/>
            <a:ext cx="614520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1" y="482860"/>
            <a:ext cx="693271" cy="6247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269" y="1436278"/>
            <a:ext cx="3570620" cy="9961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0239" y="2529746"/>
            <a:ext cx="2307223" cy="10784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7133" y="3655352"/>
            <a:ext cx="11974249" cy="156390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15497" y="6224697"/>
            <a:ext cx="2221509" cy="10975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83304" y="7441733"/>
            <a:ext cx="13000487" cy="15543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89150" y="54918"/>
            <a:ext cx="4296564" cy="1307253"/>
            <a:chOff x="13989150" y="54918"/>
            <a:chExt cx="4296564" cy="13072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89150" y="54918"/>
              <a:ext cx="4296564" cy="1307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92532" y="2949726"/>
            <a:ext cx="5689774" cy="5689774"/>
            <a:chOff x="2392532" y="2949726"/>
            <a:chExt cx="5689774" cy="5689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2532" y="2949726"/>
              <a:ext cx="5689774" cy="5689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45144" y="9540858"/>
            <a:ext cx="369873" cy="4116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4715" y="589959"/>
            <a:ext cx="1083635" cy="44697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4581" y="482860"/>
            <a:ext cx="645651" cy="62305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269" y="1436278"/>
            <a:ext cx="5606335" cy="9961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38990" y="3385770"/>
            <a:ext cx="2307223" cy="10784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63874" y="4675152"/>
            <a:ext cx="5001011" cy="29050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03408" y="2934488"/>
            <a:ext cx="5689774" cy="5689774"/>
            <a:chOff x="10203408" y="2934488"/>
            <a:chExt cx="5689774" cy="56897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03408" y="2934488"/>
              <a:ext cx="5689774" cy="568977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49906" y="3370535"/>
            <a:ext cx="2221509" cy="109751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27036" y="4675152"/>
            <a:ext cx="5065249" cy="24643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989150" y="54918"/>
            <a:ext cx="4296564" cy="1307253"/>
            <a:chOff x="13989150" y="54918"/>
            <a:chExt cx="4296564" cy="13072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89150" y="54918"/>
              <a:ext cx="4296564" cy="1307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9911" cy="403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15" y="589959"/>
            <a:ext cx="1083635" cy="4469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1" y="482860"/>
            <a:ext cx="645651" cy="62305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269" y="1436278"/>
            <a:ext cx="4414192" cy="10056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407709" y="-52360"/>
            <a:ext cx="32187295" cy="113872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89150" y="54918"/>
            <a:ext cx="4296564" cy="1307253"/>
            <a:chOff x="13989150" y="54918"/>
            <a:chExt cx="4296564" cy="1307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89150" y="54918"/>
              <a:ext cx="4296564" cy="1307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9911" cy="403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4715" y="594115"/>
            <a:ext cx="1602140" cy="5079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4581" y="482860"/>
            <a:ext cx="702794" cy="6247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269" y="1436278"/>
            <a:ext cx="4267611" cy="11428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26332" y="4598504"/>
            <a:ext cx="6171429" cy="2725714"/>
            <a:chOff x="5726332" y="4598504"/>
            <a:chExt cx="6171429" cy="272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6332" y="4598504"/>
              <a:ext cx="6171429" cy="272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26332" y="2771182"/>
            <a:ext cx="6171429" cy="1827321"/>
            <a:chOff x="5726332" y="2771182"/>
            <a:chExt cx="6171429" cy="18273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26332" y="2771182"/>
              <a:ext cx="6171429" cy="18273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1590" y="3422221"/>
            <a:ext cx="3524985" cy="3053519"/>
            <a:chOff x="1021590" y="3422221"/>
            <a:chExt cx="3524985" cy="30535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1590" y="3422221"/>
              <a:ext cx="3524985" cy="30535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00718" y="2481659"/>
            <a:ext cx="2831604" cy="2831604"/>
            <a:chOff x="12500718" y="2481659"/>
            <a:chExt cx="2831604" cy="28316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00718" y="2481659"/>
              <a:ext cx="2831604" cy="28316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89150" y="54918"/>
            <a:ext cx="4296564" cy="1307253"/>
            <a:chOff x="13989150" y="54918"/>
            <a:chExt cx="4296564" cy="13072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989150" y="54918"/>
              <a:ext cx="4296564" cy="13072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45978" y="5328501"/>
            <a:ext cx="2686344" cy="2686344"/>
            <a:chOff x="12645978" y="5328501"/>
            <a:chExt cx="2686344" cy="26863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45978" y="5328501"/>
              <a:ext cx="2686344" cy="26863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9911" cy="403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4715" y="594115"/>
            <a:ext cx="1602140" cy="5079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4581" y="482860"/>
            <a:ext cx="702794" cy="6247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54931" y="4183879"/>
            <a:ext cx="13180952" cy="4130962"/>
            <a:chOff x="2554931" y="4183879"/>
            <a:chExt cx="13180952" cy="41309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554931" y="4183879"/>
              <a:ext cx="13175853" cy="4106117"/>
              <a:chOff x="2554931" y="4183879"/>
              <a:chExt cx="13175853" cy="41061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54931" y="4183879"/>
                <a:ext cx="13175853" cy="41061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54931" y="6286270"/>
              <a:ext cx="13175853" cy="2027172"/>
              <a:chOff x="2554931" y="6286270"/>
              <a:chExt cx="13175853" cy="202717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54931" y="6286270"/>
                <a:ext cx="13175853" cy="2027172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35525" y="5152382"/>
            <a:ext cx="1058396" cy="41573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49001" y="5495230"/>
            <a:ext cx="2542662" cy="5491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13925" y="6605582"/>
            <a:ext cx="2888511" cy="66646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66020" y="5152382"/>
            <a:ext cx="965558" cy="41573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62554" y="5495230"/>
            <a:ext cx="2890043" cy="5491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13982" y="6605582"/>
            <a:ext cx="3210073" cy="66646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30668" y="5152382"/>
            <a:ext cx="959968" cy="41573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93892" y="5495230"/>
            <a:ext cx="3168139" cy="54919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014668" y="6605582"/>
            <a:ext cx="3399920" cy="66646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46269" y="1436278"/>
            <a:ext cx="4280858" cy="9961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989150" y="54918"/>
            <a:ext cx="4296564" cy="1307253"/>
            <a:chOff x="13989150" y="54918"/>
            <a:chExt cx="4296564" cy="13072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989150" y="54918"/>
              <a:ext cx="4296564" cy="1307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9911" cy="403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15" y="589959"/>
            <a:ext cx="1602140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1" y="482860"/>
            <a:ext cx="702795" cy="6247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269" y="1436278"/>
            <a:ext cx="3079430" cy="9961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32807" y="2684411"/>
            <a:ext cx="13420101" cy="7168821"/>
            <a:chOff x="2432807" y="2684411"/>
            <a:chExt cx="13420101" cy="71688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32807" y="2684411"/>
              <a:ext cx="13420101" cy="7168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89150" y="54918"/>
            <a:ext cx="4296564" cy="1307253"/>
            <a:chOff x="13989150" y="54918"/>
            <a:chExt cx="4296564" cy="13072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89150" y="54918"/>
              <a:ext cx="4296564" cy="1307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9911" cy="403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15" y="589959"/>
            <a:ext cx="1602140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1" y="482860"/>
            <a:ext cx="702795" cy="6247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269" y="1436278"/>
            <a:ext cx="4753239" cy="1005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1981" y="2352464"/>
            <a:ext cx="3792772" cy="7595657"/>
            <a:chOff x="1331981" y="2352464"/>
            <a:chExt cx="3792772" cy="75956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1981" y="2352464"/>
              <a:ext cx="3792772" cy="75956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43059" y="4440455"/>
            <a:ext cx="10277241" cy="23802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89150" y="54918"/>
            <a:ext cx="4296564" cy="1307253"/>
            <a:chOff x="13989150" y="54918"/>
            <a:chExt cx="4296564" cy="13072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89150" y="54918"/>
              <a:ext cx="4296564" cy="1307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9911" cy="403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715" y="589959"/>
            <a:ext cx="1602140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1" y="482860"/>
            <a:ext cx="702795" cy="6247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269" y="1436278"/>
            <a:ext cx="5694734" cy="11548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66668" y="8833363"/>
            <a:ext cx="2174395" cy="5555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89150" y="54918"/>
            <a:ext cx="4296564" cy="1307253"/>
            <a:chOff x="13989150" y="54918"/>
            <a:chExt cx="4296564" cy="1307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89150" y="54918"/>
              <a:ext cx="4296564" cy="13072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46263" y="2334018"/>
            <a:ext cx="8822110" cy="6605555"/>
            <a:chOff x="4746263" y="2334018"/>
            <a:chExt cx="8822110" cy="66055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46263" y="2334018"/>
              <a:ext cx="8822110" cy="66055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2023-05-26T07:06:36Z</dcterms:created>
  <dcterms:modified xsi:type="dcterms:W3CDTF">2023-05-26T07:06:36Z</dcterms:modified>
</cp:coreProperties>
</file>